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png" ContentType="image/png"/>
  <Default Extension="svg" ContentType="image/svg+xml"/>
  <Default Extension="jpg" ContentType="image/jpe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2.xml" ContentType="application/vnd.openxmlformats-officedocument.them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presProps.xml" ContentType="application/vnd.openxmlformats-officedocument.presentationml.presProps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tableStyles.xml" ContentType="application/vnd.openxmlformats-officedocument.presentationml.tableStyles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commentAuthors.xml" ContentType="application/vnd.openxmlformats-officedocument.presentationml.commentAuthors+xml"/>
  <Override PartName="/customXml/item3.xml" ContentType="application/xml"/>
  <Override PartName="/customXml/itemProps31.xml" ContentType="application/vnd.openxmlformats-officedocument.customXmlProperties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customXml/item22.xml" ContentType="application/xml"/>
  <Override PartName="/customXml/itemProps22.xml" ContentType="application/vnd.openxmlformats-officedocument.customXmlProperties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customXml/item13.xml" ContentType="application/xml"/>
  <Override PartName="/customXml/itemProps13.xml" ContentType="application/vnd.openxmlformats-officedocument.customXmlProperties+xml"/>
  <Override PartName="/ppt/slides/slide910.xml" ContentType="application/vnd.openxmlformats-officedocument.presentationml.slide+xml"/>
  <Override PartName="/ppt/notesSlides/notesSlide910.xml" ContentType="application/vnd.openxmlformats-officedocument.presentationml.notesSlide+xml"/>
  <Override PartName="/ppt/viewProps.xml" ContentType="application/vnd.openxmlformats-officedocument.presentationml.viewProps+xml"/>
  <Override PartName="/ppt/slides/slide311.xml" ContentType="application/vnd.openxmlformats-officedocument.presentationml.slide+xml"/>
  <Override PartName="/ppt/notesSlides/notesSlide311.xml" ContentType="application/vnd.openxmlformats-officedocument.presentationml.notesSlide+xml"/>
  <Override PartName="/ppt/slides/slide812.xml" ContentType="application/vnd.openxmlformats-officedocument.presentationml.slide+xml"/>
  <Override PartName="/ppt/notesSlides/notesSlide812.xml" ContentType="application/vnd.openxmlformats-officedocument.presentationml.notesSlide+xml"/>
  <Override PartName="/ppt/slides/slide1313.xml" ContentType="application/vnd.openxmlformats-officedocument.presentationml.slide+xml"/>
  <Override PartName="/ppt/notesSlides/notesSlide1313.xml" ContentType="application/vnd.openxmlformats-officedocument.presentationml.notesSlide+xml"/>
  <Override PartName="/ppt/authors.xml" ContentType="application/vnd.ms-powerpoint.author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microsoft.com/office/2020/02/relationships/classificationlabels" Target="/docMetadata/LabelInfo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7" r:id="rId3"/>
    <p:sldId id="258" r:id="rId4"/>
    <p:sldId id="290" r:id="rId5"/>
    <p:sldId id="264" r:id="rId6"/>
    <p:sldId id="291" r:id="rId7"/>
    <p:sldId id="268" r:id="rId8"/>
    <p:sldId id="286" r:id="rId9"/>
    <p:sldId id="262" r:id="rId10"/>
    <p:sldId id="292" r:id="rId11"/>
    <p:sldId id="279" r:id="rId12"/>
    <p:sldId id="260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-106" y="-5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presProps" Target="/ppt/presProps.xml" Id="rId18" /><Relationship Type="http://schemas.openxmlformats.org/officeDocument/2006/relationships/slide" Target="/ppt/slides/slide23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4.xml" Id="rId7" /><Relationship Type="http://schemas.openxmlformats.org/officeDocument/2006/relationships/slide" Target="/ppt/slides/slide115.xml" Id="rId12" /><Relationship Type="http://schemas.openxmlformats.org/officeDocument/2006/relationships/commentAuthors" Target="/ppt/commentAuthors.xml" Id="rId17" /><Relationship Type="http://schemas.openxmlformats.org/officeDocument/2006/relationships/customXml" Target="/customXml/item3.xml" Id="rId25" /><Relationship Type="http://schemas.openxmlformats.org/officeDocument/2006/relationships/slide" Target="/ppt/slides/slide16.xml" Id="rId2" /><Relationship Type="http://schemas.openxmlformats.org/officeDocument/2006/relationships/handoutMaster" Target="/ppt/handoutMasters/handoutMaster11.xml" Id="rId16" /><Relationship Type="http://schemas.openxmlformats.org/officeDocument/2006/relationships/theme" Target="/ppt/theme/theme12.xml" Id="rId20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7.xml" Id="rId6" /><Relationship Type="http://schemas.openxmlformats.org/officeDocument/2006/relationships/slide" Target="/ppt/slides/slide108.xml" Id="rId11" /><Relationship Type="http://schemas.openxmlformats.org/officeDocument/2006/relationships/customXml" Target="/customXml/item22.xml" Id="rId24" /><Relationship Type="http://schemas.openxmlformats.org/officeDocument/2006/relationships/slide" Target="/ppt/slides/slide49.xml" Id="rId5" /><Relationship Type="http://schemas.openxmlformats.org/officeDocument/2006/relationships/notesMaster" Target="/ppt/notesMasters/notesMaster11.xml" Id="rId15" /><Relationship Type="http://schemas.openxmlformats.org/officeDocument/2006/relationships/customXml" Target="/customXml/item13.xml" Id="rId23" /><Relationship Type="http://schemas.openxmlformats.org/officeDocument/2006/relationships/slide" Target="/ppt/slides/slide910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11.xml" Id="rId4" /><Relationship Type="http://schemas.openxmlformats.org/officeDocument/2006/relationships/slide" Target="/ppt/slides/slide812.xml" Id="rId9" /><Relationship Type="http://schemas.openxmlformats.org/officeDocument/2006/relationships/slide" Target="/ppt/slides/slide1313.xml" Id="rId14" /><Relationship Type="http://schemas.microsoft.com/office/2018/10/relationships/authors" Target="/ppt/authors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8.xml.rels>&#65279;<?xml version="1.0" encoding="utf-8"?><Relationships xmlns="http://schemas.openxmlformats.org/package/2006/relationships"><Relationship Type="http://schemas.openxmlformats.org/officeDocument/2006/relationships/slide" Target="/ppt/slides/slide108.xml" Id="rId2" /><Relationship Type="http://schemas.openxmlformats.org/officeDocument/2006/relationships/notesMaster" Target="/ppt/notesMasters/notesMaster11.xml" Id="rId1" /></Relationships>
</file>

<file path=ppt/notesSlides/_rels/notesSlide115.xml.rels>&#65279;<?xml version="1.0" encoding="utf-8"?><Relationships xmlns="http://schemas.openxmlformats.org/package/2006/relationships"><Relationship Type="http://schemas.openxmlformats.org/officeDocument/2006/relationships/slide" Target="/ppt/slides/slide115.xml" Id="rId2" /><Relationship Type="http://schemas.openxmlformats.org/officeDocument/2006/relationships/notesMaster" Target="/ppt/notesMasters/notesMaster11.xml" Id="rId1" /></Relationships>
</file>

<file path=ppt/notesSlides/_rels/notesSlide122.xml.rels>&#65279;<?xml version="1.0" encoding="utf-8"?><Relationships xmlns="http://schemas.openxmlformats.org/package/2006/relationships"><Relationship Type="http://schemas.openxmlformats.org/officeDocument/2006/relationships/slide" Target="/ppt/slides/slide122.xml" Id="rId2" /><Relationship Type="http://schemas.openxmlformats.org/officeDocument/2006/relationships/notesMaster" Target="/ppt/notesMasters/notesMaster11.xml" Id="rId1" /></Relationships>
</file>

<file path=ppt/notesSlides/_rels/notesSlide1313.xml.rels>&#65279;<?xml version="1.0" encoding="utf-8"?><Relationships xmlns="http://schemas.openxmlformats.org/package/2006/relationships"><Relationship Type="http://schemas.openxmlformats.org/officeDocument/2006/relationships/slide" Target="/ppt/slides/slide1313.xml" Id="rId2" /><Relationship Type="http://schemas.openxmlformats.org/officeDocument/2006/relationships/notesMaster" Target="/ppt/notesMasters/notesMaster11.xml" Id="rId1" /></Relationships>
</file>

<file path=ppt/notesSlides/_rels/notesSlide16.xml.rels>&#65279;<?xml version="1.0" encoding="utf-8"?><Relationships xmlns="http://schemas.openxmlformats.org/package/2006/relationships"><Relationship Type="http://schemas.openxmlformats.org/officeDocument/2006/relationships/slide" Target="/ppt/slides/slide16.xml" Id="rId2" /><Relationship Type="http://schemas.openxmlformats.org/officeDocument/2006/relationships/notesMaster" Target="/ppt/notesMasters/notesMaster11.xml" Id="rId1" /></Relationships>
</file>

<file path=ppt/notesSlides/_rels/notesSlide23.xml.rels>&#65279;<?xml version="1.0" encoding="utf-8"?><Relationships xmlns="http://schemas.openxmlformats.org/package/2006/relationships"><Relationship Type="http://schemas.openxmlformats.org/officeDocument/2006/relationships/slide" Target="/ppt/slides/slide23.xml" Id="rId2" /><Relationship Type="http://schemas.openxmlformats.org/officeDocument/2006/relationships/notesMaster" Target="/ppt/notesMasters/notesMaster11.xml" Id="rId1" /></Relationships>
</file>

<file path=ppt/notesSlides/_rels/notesSlide311.xml.rels>&#65279;<?xml version="1.0" encoding="utf-8"?><Relationships xmlns="http://schemas.openxmlformats.org/package/2006/relationships"><Relationship Type="http://schemas.openxmlformats.org/officeDocument/2006/relationships/slide" Target="/ppt/slides/slide311.xml" Id="rId2" /><Relationship Type="http://schemas.openxmlformats.org/officeDocument/2006/relationships/notesMaster" Target="/ppt/notesMasters/notesMaster11.xml" Id="rId1" /></Relationships>
</file>

<file path=ppt/notesSlides/_rels/notesSlide49.xml.rels>&#65279;<?xml version="1.0" encoding="utf-8"?><Relationships xmlns="http://schemas.openxmlformats.org/package/2006/relationships"><Relationship Type="http://schemas.openxmlformats.org/officeDocument/2006/relationships/slide" Target="/ppt/slides/slide49.xml" Id="rId2" /><Relationship Type="http://schemas.openxmlformats.org/officeDocument/2006/relationships/notesMaster" Target="/ppt/notesMasters/notesMaster11.xml" Id="rId1" /></Relationships>
</file>

<file path=ppt/notesSlides/_rels/notesSlide57.xml.rels>&#65279;<?xml version="1.0" encoding="utf-8"?><Relationships xmlns="http://schemas.openxmlformats.org/package/2006/relationships"><Relationship Type="http://schemas.openxmlformats.org/officeDocument/2006/relationships/slide" Target="/ppt/slides/slide57.xml" Id="rId2" /><Relationship Type="http://schemas.openxmlformats.org/officeDocument/2006/relationships/notesMaster" Target="/ppt/notesMasters/notesMaster11.xml" Id="rId1" /></Relationships>
</file>

<file path=ppt/notesSlides/_rels/notesSlide64.xml.rels>&#65279;<?xml version="1.0" encoding="utf-8"?><Relationships xmlns="http://schemas.openxmlformats.org/package/2006/relationships"><Relationship Type="http://schemas.openxmlformats.org/officeDocument/2006/relationships/slide" Target="/ppt/slides/slide64.xml" Id="rId2" /><Relationship Type="http://schemas.openxmlformats.org/officeDocument/2006/relationships/notesMaster" Target="/ppt/notesMasters/notesMaster11.xml" Id="rId1" /></Relationships>
</file>

<file path=ppt/notesSlides/_rels/notesSlide71.xml.rels>&#65279;<?xml version="1.0" encoding="utf-8"?><Relationships xmlns="http://schemas.openxmlformats.org/package/2006/relationships"><Relationship Type="http://schemas.openxmlformats.org/officeDocument/2006/relationships/slide" Target="/ppt/slides/slide71.xml" Id="rId2" /><Relationship Type="http://schemas.openxmlformats.org/officeDocument/2006/relationships/notesMaster" Target="/ppt/notesMasters/notesMaster11.xml" Id="rId1" /></Relationships>
</file>

<file path=ppt/notesSlides/_rels/notesSlide812.xml.rels>&#65279;<?xml version="1.0" encoding="utf-8"?><Relationships xmlns="http://schemas.openxmlformats.org/package/2006/relationships"><Relationship Type="http://schemas.openxmlformats.org/officeDocument/2006/relationships/slide" Target="/ppt/slides/slide812.xml" Id="rId2" /><Relationship Type="http://schemas.openxmlformats.org/officeDocument/2006/relationships/notesMaster" Target="/ppt/notesMasters/notesMaster11.xml" Id="rId1" /></Relationships>
</file>

<file path=ppt/notesSlides/_rels/notesSlide910.xml.rels>&#65279;<?xml version="1.0" encoding="utf-8"?><Relationships xmlns="http://schemas.openxmlformats.org/package/2006/relationships"><Relationship Type="http://schemas.openxmlformats.org/officeDocument/2006/relationships/slide" Target="/ppt/slides/slide910.xml" Id="rId2" /><Relationship Type="http://schemas.openxmlformats.org/officeDocument/2006/relationships/notesMaster" Target="/ppt/notesMasters/notesMaster11.xml" Id="rId1" /></Relationship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0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9.xml.rels>&#65279;<?xml version="1.0" encoding="utf-8"?><Relationships xmlns="http://schemas.openxmlformats.org/package/2006/relationships"><Relationship Type="http://schemas.openxmlformats.org/officeDocument/2006/relationships/image" Target="/ppt/media/image209.svg" Id="rId3" /><Relationship Type="http://schemas.openxmlformats.org/officeDocument/2006/relationships/image" Target="/ppt/media/image19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610.svg" Id="rId5" /><Relationship Type="http://schemas.openxmlformats.org/officeDocument/2006/relationships/image" Target="/ppt/media/image2512.png" Id="rId4" /></Relationships>
</file>

<file path=ppt/slideLayouts/_rels/slideLayout1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image" Target="/ppt/media/image24.svg" Id="rId3" /><Relationship Type="http://schemas.openxmlformats.org/officeDocument/2006/relationships/image" Target="/ppt/media/image16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45.svg" Id="rId5" /><Relationship Type="http://schemas.openxmlformats.org/officeDocument/2006/relationships/image" Target="/ppt/media/image37.png" Id="rId4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image" Target="/ppt/media/image24.svg" Id="rId3" /><Relationship Type="http://schemas.openxmlformats.org/officeDocument/2006/relationships/image" Target="/ppt/media/image16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45.svg" Id="rId5" /><Relationship Type="http://schemas.openxmlformats.org/officeDocument/2006/relationships/image" Target="/ppt/media/image37.png" Id="rId4" /></Relationships>
</file>

<file path=ppt/slideLayouts/_rels/slideLayout26.xml.rels>&#65279;<?xml version="1.0" encoding="utf-8"?><Relationships xmlns="http://schemas.openxmlformats.org/package/2006/relationships"><Relationship Type="http://schemas.openxmlformats.org/officeDocument/2006/relationships/image" Target="/ppt/media/image69.png" Id="rId3" /><Relationship Type="http://schemas.openxmlformats.org/officeDocument/2006/relationships/image" Target="/ppt/media/image58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96.svg" Id="rId6" /><Relationship Type="http://schemas.openxmlformats.org/officeDocument/2006/relationships/image" Target="/ppt/media/image810.png" Id="rId5" /><Relationship Type="http://schemas.openxmlformats.org/officeDocument/2006/relationships/image" Target="/ppt/media/image77.svg" Id="rId4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image" Target="/ppt/media/image24.svg" Id="rId3" /><Relationship Type="http://schemas.openxmlformats.org/officeDocument/2006/relationships/image" Target="/ppt/media/image16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58.png" Id="rId4" /></Relationships>
</file>

<file path=ppt/slideLayouts/_rels/slideLayout412.xml.rels>&#65279;<?xml version="1.0" encoding="utf-8"?><Relationships xmlns="http://schemas.openxmlformats.org/package/2006/relationships"><Relationship Type="http://schemas.openxmlformats.org/officeDocument/2006/relationships/image" Target="/ppt/media/image1111.svg" Id="rId3" /><Relationship Type="http://schemas.openxmlformats.org/officeDocument/2006/relationships/image" Target="/ppt/media/image1013.png" Id="rId2" /><Relationship Type="http://schemas.openxmlformats.org/officeDocument/2006/relationships/slideMaster" Target="/ppt/slideMasters/slideMaster11.xml" Id="rId1" /></Relationships>
</file>

<file path=ppt/slideLayouts/_rels/slideLayout510.xml.rels>&#65279;<?xml version="1.0" encoding="utf-8"?><Relationships xmlns="http://schemas.openxmlformats.org/package/2006/relationships"><Relationship Type="http://schemas.openxmlformats.org/officeDocument/2006/relationships/image" Target="/ppt/media/image96.svg" Id="rId3" /><Relationship Type="http://schemas.openxmlformats.org/officeDocument/2006/relationships/image" Target="/ppt/media/image810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133.svg" Id="rId6" /><Relationship Type="http://schemas.openxmlformats.org/officeDocument/2006/relationships/image" Target="/ppt/media/image125.png" Id="rId5" /><Relationship Type="http://schemas.openxmlformats.org/officeDocument/2006/relationships/image" Target="/ppt/media/image58.png" Id="rId4" /></Relationships>
</file>

<file path=ppt/slideLayouts/_rels/slideLayout68.xml.rels>&#65279;<?xml version="1.0" encoding="utf-8"?><Relationships xmlns="http://schemas.openxmlformats.org/package/2006/relationships"><Relationship Type="http://schemas.openxmlformats.org/officeDocument/2006/relationships/image" Target="/ppt/media/image16.png" Id="rId8" /><Relationship Type="http://schemas.openxmlformats.org/officeDocument/2006/relationships/image" Target="/ppt/media/image133.svg" Id="rId3" /><Relationship Type="http://schemas.openxmlformats.org/officeDocument/2006/relationships/image" Target="/ppt/media/image17.svg" Id="rId7" /><Relationship Type="http://schemas.openxmlformats.org/officeDocument/2006/relationships/image" Target="/ppt/media/image125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163.png" Id="rId6" /><Relationship Type="http://schemas.openxmlformats.org/officeDocument/2006/relationships/image" Target="/ppt/media/image158.svg" Id="rId5" /><Relationship Type="http://schemas.openxmlformats.org/officeDocument/2006/relationships/image" Target="/ppt/media/image58.png" Id="rId10" /><Relationship Type="http://schemas.openxmlformats.org/officeDocument/2006/relationships/image" Target="/ppt/media/image1411.png" Id="rId4" /><Relationship Type="http://schemas.openxmlformats.org/officeDocument/2006/relationships/image" Target="/ppt/media/image24.svg" Id="rId9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image" Target="/ppt/media/image182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212.svg" Id="rId6" /><Relationship Type="http://schemas.openxmlformats.org/officeDocument/2006/relationships/image" Target="/ppt/media/image2114.png" Id="rId5" /><Relationship Type="http://schemas.openxmlformats.org/officeDocument/2006/relationships/image" Target="/ppt/media/image209.svg" Id="rId4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image" Target="/ppt/media/image17.svg" Id="rId3" /><Relationship Type="http://schemas.openxmlformats.org/officeDocument/2006/relationships/image" Target="/ppt/media/image242.svg" Id="rId7" /><Relationship Type="http://schemas.openxmlformats.org/officeDocument/2006/relationships/image" Target="/ppt/media/image163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34.png" Id="rId6" /><Relationship Type="http://schemas.openxmlformats.org/officeDocument/2006/relationships/image" Target="/ppt/media/image133.svg" Id="rId5" /><Relationship Type="http://schemas.openxmlformats.org/officeDocument/2006/relationships/image" Target="/ppt/media/image125.png" Id="rId4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image" Target="/ppt/media/image182.png" Id="rId3" /><Relationship Type="http://schemas.openxmlformats.org/officeDocument/2006/relationships/image" Target="/ppt/media/image58.png" Id="rId2" /><Relationship Type="http://schemas.openxmlformats.org/officeDocument/2006/relationships/slideMaster" Target="/ppt/slideMasters/slideMaster11.xml" Id="rId1" /><Relationship Type="http://schemas.openxmlformats.org/officeDocument/2006/relationships/image" Target="/ppt/media/image2610.svg" Id="rId5" /><Relationship Type="http://schemas.openxmlformats.org/officeDocument/2006/relationships/image" Target="/ppt/media/image2512.png" Id="rId4" /></Relationships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125.xml" Id="rId12" /><Relationship Type="http://schemas.openxmlformats.org/officeDocument/2006/relationships/slideLayout" Target="/ppt/slideLayouts/slideLayout26.xml" Id="rId2" /><Relationship Type="http://schemas.openxmlformats.org/officeDocument/2006/relationships/slideLayout" Target="/ppt/slideLayouts/slideLayout17.xml" Id="rId1" /><Relationship Type="http://schemas.openxmlformats.org/officeDocument/2006/relationships/slideLayout" Target="/ppt/slideLayouts/slideLayout68.xml" Id="rId6" /><Relationship Type="http://schemas.openxmlformats.org/officeDocument/2006/relationships/slideLayout" Target="/ppt/slideLayouts/slideLayout119.xml" Id="rId11" /><Relationship Type="http://schemas.openxmlformats.org/officeDocument/2006/relationships/slideLayout" Target="/ppt/slideLayouts/slideLayout510.xml" Id="rId5" /><Relationship Type="http://schemas.openxmlformats.org/officeDocument/2006/relationships/slideLayout" Target="/ppt/slideLayouts/slideLayout1011.xml" Id="rId10" /><Relationship Type="http://schemas.openxmlformats.org/officeDocument/2006/relationships/slideLayout" Target="/ppt/slideLayouts/slideLayout412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2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08.xml.rels>&#65279;<?xml version="1.0" encoding="utf-8"?><Relationships xmlns="http://schemas.openxmlformats.org/package/2006/relationships"><Relationship Type="http://schemas.openxmlformats.org/officeDocument/2006/relationships/notesSlide" Target="/ppt/notesSlides/notesSlide108.xml" Id="rId2" /><Relationship Type="http://schemas.openxmlformats.org/officeDocument/2006/relationships/slideLayout" Target="/ppt/slideLayouts/slideLayout1011.xml" Id="rId1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notesSlide" Target="/ppt/notesSlides/notesSlide115.xml" Id="rId2" /><Relationship Type="http://schemas.openxmlformats.org/officeDocument/2006/relationships/slideLayout" Target="/ppt/slideLayouts/slideLayout119.xml" Id="rId1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notesSlide" Target="/ppt/notesSlides/notesSlide122.xml" Id="rId2" /><Relationship Type="http://schemas.openxmlformats.org/officeDocument/2006/relationships/slideLayout" Target="/ppt/slideLayouts/slideLayout125.xml" Id="rId1" /></Relationships>
</file>

<file path=ppt/slides/_rels/slide1313.xml.rels>&#65279;<?xml version="1.0" encoding="utf-8"?><Relationships xmlns="http://schemas.openxmlformats.org/package/2006/relationships"><Relationship Type="http://schemas.openxmlformats.org/officeDocument/2006/relationships/notesSlide" Target="/ppt/notesSlides/notesSlide1313.xml" Id="rId2" /><Relationship Type="http://schemas.openxmlformats.org/officeDocument/2006/relationships/slideLayout" Target="/ppt/slideLayouts/slideLayout133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notesSlide" Target="/ppt/notesSlides/notesSlide16.xml" Id="rId2" /><Relationship Type="http://schemas.openxmlformats.org/officeDocument/2006/relationships/slideLayout" Target="/ppt/slideLayouts/slideLayout17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notesSlide" Target="/ppt/notesSlides/notesSlide23.xml" Id="rId2" /><Relationship Type="http://schemas.openxmlformats.org/officeDocument/2006/relationships/slideLayout" Target="/ppt/slideLayouts/slideLayout26.xml" Id="rId1" /></Relationships>
</file>

<file path=ppt/slides/_rels/slide311.xml.rels>&#65279;<?xml version="1.0" encoding="utf-8"?><Relationships xmlns="http://schemas.openxmlformats.org/package/2006/relationships"><Relationship Type="http://schemas.openxmlformats.org/officeDocument/2006/relationships/image" Target="/ppt/media/image273.jpg" Id="rId3" /><Relationship Type="http://schemas.openxmlformats.org/officeDocument/2006/relationships/notesSlide" Target="/ppt/notesSlides/notesSlide311.xml" Id="rId2" /><Relationship Type="http://schemas.openxmlformats.org/officeDocument/2006/relationships/slideLayout" Target="/ppt/slideLayouts/slideLayout34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image" Target="/ppt/media/image28.jpg" Id="rId3" /><Relationship Type="http://schemas.openxmlformats.org/officeDocument/2006/relationships/notesSlide" Target="/ppt/notesSlides/notesSlide49.xml" Id="rId2" /><Relationship Type="http://schemas.openxmlformats.org/officeDocument/2006/relationships/slideLayout" Target="/ppt/slideLayouts/slideLayout412.xml" Id="rId1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notesSlide" Target="/ppt/notesSlides/notesSlide57.xml" Id="rId2" /><Relationship Type="http://schemas.openxmlformats.org/officeDocument/2006/relationships/slideLayout" Target="/ppt/slideLayouts/slideLayout510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notesSlide" Target="/ppt/notesSlides/notesSlide64.xml" Id="rId2" /><Relationship Type="http://schemas.openxmlformats.org/officeDocument/2006/relationships/slideLayout" Target="/ppt/slideLayouts/slideLayout68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notesSlide" Target="/ppt/notesSlides/notesSlide71.xml" Id="rId2" /><Relationship Type="http://schemas.openxmlformats.org/officeDocument/2006/relationships/slideLayout" Target="/ppt/slideLayouts/slideLayout71.xml" Id="rId1" /></Relationships>
</file>

<file path=ppt/slides/_rels/slide812.xml.rels>&#65279;<?xml version="1.0" encoding="utf-8"?><Relationships xmlns="http://schemas.openxmlformats.org/package/2006/relationships"><Relationship Type="http://schemas.openxmlformats.org/officeDocument/2006/relationships/notesSlide" Target="/ppt/notesSlides/notesSlide812.xml" Id="rId2" /><Relationship Type="http://schemas.openxmlformats.org/officeDocument/2006/relationships/slideLayout" Target="/ppt/slideLayouts/slideLayout82.xml" Id="rId1" /></Relationships>
</file>

<file path=ppt/slides/_rels/slide910.xml.rels>&#65279;<?xml version="1.0" encoding="utf-8"?><Relationships xmlns="http://schemas.openxmlformats.org/package/2006/relationships"><Relationship Type="http://schemas.openxmlformats.org/officeDocument/2006/relationships/image" Target="/ppt/media/image292.jpg" Id="rId3" /><Relationship Type="http://schemas.openxmlformats.org/officeDocument/2006/relationships/notesSlide" Target="/ppt/notesSlides/notesSlide910.xml" Id="rId2" /><Relationship Type="http://schemas.openxmlformats.org/officeDocument/2006/relationships/slideLayout" Target="/ppt/slideLayouts/slideLayout913.xml" Id="rId1" /></Relationships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2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F1950151-0FE0-482F-ADBD-EE52BFC46C9C}"/>
</file>

<file path=customXml/itemProps22.xml><?xml version="1.0" encoding="utf-8"?>
<ds:datastoreItem xmlns:ds="http://schemas.openxmlformats.org/officeDocument/2006/customXml" ds:itemID="{4AD375C2-2973-4C8B-9800-5B5271D300BD}"/>
</file>

<file path=customXml/itemProps31.xml><?xml version="1.0" encoding="utf-8"?>
<ds:datastoreItem xmlns:ds="http://schemas.openxmlformats.org/officeDocument/2006/customXml" ds:itemID="{559B7A9F-83D5-4264-91C0-B309A9EDBFB6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0</ap:TotalTime>
  <ap:Words>499</ap:Words>
  <ap:Application>Microsoft Office PowerPoint</ap:Application>
  <ap:PresentationFormat>Widescreen</ap:PresentationFormat>
  <ap:Paragraphs>124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7">
      <vt:lpstr>Arial</vt:lpstr>
      <vt:lpstr>Avenir Next LT Pro</vt:lpstr>
      <vt:lpstr>Calibri</vt:lpstr>
      <vt:lpstr>Custom</vt:lpstr>
      <vt:lpstr>Basic presentation</vt:lpstr>
      <vt:lpstr>Agenda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2023-12-19T13:11:42Z</dcterms:created>
  <dcterms:modified xsi:type="dcterms:W3CDTF">2024-01-01T02:47:37Z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